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extended-properties+xml"/>
  <Default Extension="png" ContentType="image/png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/docProps/custom.xml" Id="R0B3AF10B" Type="http://schemas.openxmlformats.org/officeDocument/2006/relationships/custom-properties" /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7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5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89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0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15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633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5286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0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6406480" cy="792088"/>
          </a:xfrm>
        </p:spPr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Frühlingsknotenblume</a:t>
            </a:r>
            <a:br>
              <a:rPr lang="de-DE" sz="4400" dirty="0">
                <a:solidFill>
                  <a:srgbClr val="595959"/>
                </a:solidFill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wissenschaftliche Name bedeutet soviel wie "weißes Veilchen".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426656" y="4009512"/>
            <a:ext cx="4798800" cy="2340000"/>
            <a:chOff x="3708000" y="3729600"/>
            <a:chExt cx="4798800" cy="2340000"/>
          </a:xfrm>
        </p:grpSpPr>
        <p:pic>
          <p:nvPicPr>
            <p:cNvPr id="5" name="Picture 2" descr="X:\projekte und webs\MiniWebs - eh. Intranet\Frühblüher\Frühblüher_alt\Web\images1\fruehlingsknotenblume01_100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X:\projekte und webs\MiniWebs - eh. Intranet\Frühblüher\Frühblüher_alt\Web\images1\fruehlingsknotenblume_2204_03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X:\projekte und webs\MiniWebs - eh. Intranet\Frühblüher\Frühblüher_alt\Web\images1\fruehlingsknotenbluem_070404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195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X:\projekte und webs\MiniWebs - eh. Intranet\Frühblüher\Frühblüher_alt\Web\images1\fruehlingsknotenblu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2546" r="30259" b="22544"/>
          <a:stretch/>
        </p:blipFill>
        <p:spPr bwMode="auto">
          <a:xfrm>
            <a:off x="7308305" y="212573"/>
            <a:ext cx="1584176" cy="148823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err="1" smtClean="0"/>
              <a:t>Narzissengewächs</a:t>
            </a:r>
            <a:r>
              <a:rPr lang="de-AT" b="0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feuchte </a:t>
            </a:r>
            <a:r>
              <a:rPr lang="de-AT" b="0" dirty="0"/>
              <a:t>Stellen, </a:t>
            </a:r>
            <a:r>
              <a:rPr lang="de-AT" b="0" dirty="0" err="1"/>
              <a:t>Auwiesen</a:t>
            </a:r>
            <a:r>
              <a:rPr lang="de-AT" b="0" dirty="0"/>
              <a:t> und -</a:t>
            </a:r>
            <a:r>
              <a:rPr lang="de-AT" b="0" dirty="0" smtClean="0"/>
              <a:t>wälder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April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durch </a:t>
            </a:r>
            <a:r>
              <a:rPr lang="de-AT" b="0" dirty="0"/>
              <a:t>Bienen oder Tagfalter bestäubt </a:t>
            </a:r>
            <a:r>
              <a:rPr lang="de-AT" b="0" dirty="0" smtClean="0"/>
              <a:t>				(</a:t>
            </a:r>
            <a:r>
              <a:rPr lang="de-AT" b="0" dirty="0"/>
              <a:t>auch Selbstbestäubung)</a:t>
            </a:r>
          </a:p>
          <a:p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projekte und webs\MiniWebs - eh. Intranet\Frühblüher\Frühblüher_alt\Web\images1\fruehlingsknotenblum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3798"/>
          <a:stretch/>
        </p:blipFill>
        <p:spPr bwMode="auto">
          <a:xfrm>
            <a:off x="7308000" y="212400"/>
            <a:ext cx="156247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1880" y="1772816"/>
            <a:ext cx="5256584" cy="4133055"/>
          </a:xfrm>
        </p:spPr>
        <p:txBody>
          <a:bodyPr>
            <a:normAutofit/>
          </a:bodyPr>
          <a:lstStyle/>
          <a:p>
            <a:r>
              <a:rPr lang="de-AT" dirty="0"/>
              <a:t>10 - 30 cm hohe </a:t>
            </a:r>
            <a:r>
              <a:rPr lang="de-AT" dirty="0" smtClean="0"/>
              <a:t>Zwiebelstaude</a:t>
            </a:r>
          </a:p>
          <a:p>
            <a:endParaRPr lang="de-AT" dirty="0"/>
          </a:p>
          <a:p>
            <a:r>
              <a:rPr lang="de-AT" dirty="0"/>
              <a:t>der blattlose Stängel wird von einer etwa 3,5 cm langen </a:t>
            </a:r>
            <a:r>
              <a:rPr lang="de-AT" dirty="0" smtClean="0"/>
              <a:t>Blattscheide überragt</a:t>
            </a:r>
          </a:p>
          <a:p>
            <a:endParaRPr lang="de-AT" dirty="0"/>
          </a:p>
          <a:p>
            <a:r>
              <a:rPr lang="de-AT" dirty="0"/>
              <a:t>6 gleich lange </a:t>
            </a:r>
            <a:r>
              <a:rPr lang="de-AT" dirty="0" smtClean="0"/>
              <a:t>Blütenkronblätter</a:t>
            </a:r>
          </a:p>
          <a:p>
            <a:endParaRPr lang="de-AT" dirty="0"/>
          </a:p>
          <a:p>
            <a:r>
              <a:rPr lang="de-AT" dirty="0"/>
              <a:t>6 Staubblätter</a:t>
            </a:r>
            <a:r>
              <a:rPr lang="de-AT" dirty="0"/>
              <a:t> </a:t>
            </a:r>
          </a:p>
        </p:txBody>
      </p:sp>
      <p:pic>
        <p:nvPicPr>
          <p:cNvPr id="1027" name="Picture 3" descr="X:\projekte und webs\MiniWebs - eh. Intranet\Frühblüher\Bilder\Grafik_wikipdia_gemeinfrei_fruehlingsknotenblume_Illustration_Leucojum_vernum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658083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rojekte und webs\MiniWebs - eh. Intranet\Frühblüher\Frühblüher_alt\Web\images1\fruehlingsknotenblume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6529" r="24888" b="4649"/>
          <a:stretch/>
        </p:blipFill>
        <p:spPr bwMode="auto">
          <a:xfrm>
            <a:off x="7308000" y="212401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AT" dirty="0"/>
              <a:t>Die Frühlingsknotenblume ist die Schwester des Schneeglöckchens. Deshalb sagt man zu ihr auch „Großes Schneeglöckchen“, manche bezeichnen sie als Märzenbecher oder Sommertürchen.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Sie unterscheidet sich vom Schneeglöckchen durch die rundliche und geschlossene Form. Außerdem duftet die Frühlingsknotenblume.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Die Frühlingsknotenblume ist giftig!</a:t>
            </a:r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X:\projekte und webs\MiniWebs - eh. Intranet\Frühblüher\Frühblüher_alt\Web\images1\fruehlingsknotenblume130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6"/>
          <a:stretch/>
        </p:blipFill>
        <p:spPr bwMode="auto">
          <a:xfrm>
            <a:off x="3306000" y="4149082"/>
            <a:ext cx="2030400" cy="202192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X:\projekte und webs\MiniWebs - eh. Intranet\Frühblüher\Frühblüher_alt\Web\images1\fruehlingsknotenblume-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4"/>
          <a:stretch/>
        </p:blipFill>
        <p:spPr bwMode="auto">
          <a:xfrm>
            <a:off x="790156" y="4149081"/>
            <a:ext cx="2313636" cy="202938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X:\projekte und webs\MiniWebs - eh. Intranet\Frühblüher\Frühblüher_alt\Web\images1\fruehlingsknotenblume_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"/>
          <a:stretch/>
        </p:blipFill>
        <p:spPr bwMode="auto">
          <a:xfrm>
            <a:off x="784641" y="1865748"/>
            <a:ext cx="3024000" cy="212517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X:\projekte und webs\MiniWebs - eh. Intranet\Frühblüher\Frühblüher_alt\Web\images1\fruehlingsknotenblum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" b="29574"/>
          <a:stretch/>
        </p:blipFill>
        <p:spPr bwMode="auto">
          <a:xfrm>
            <a:off x="5526353" y="5085184"/>
            <a:ext cx="2296055" cy="1093283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X:\projekte und webs\MiniWebs - eh. Intranet\Frühblüher\Frühblüher_alt\Web\images1\fruehlingsknotenblume_2204_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/>
        </p:blipFill>
        <p:spPr bwMode="auto">
          <a:xfrm>
            <a:off x="5527693" y="1862133"/>
            <a:ext cx="2294715" cy="306863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projekte und webs\MiniWebs - eh. Intranet\Frühblüher\Frühblüher_alt\Web\images1\fruehlingsknotenblume_bluet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7"/>
          <a:stretch/>
        </p:blipFill>
        <p:spPr bwMode="auto">
          <a:xfrm>
            <a:off x="4069927" y="1862133"/>
            <a:ext cx="1260008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X:\projekte und webs\MiniWebs - eh. Intranet\Frühblüher\Frühblüher_alt\Web\images1\fruehlingsknotenblume02_1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b="20898"/>
          <a:stretch/>
        </p:blipFill>
        <p:spPr bwMode="auto">
          <a:xfrm>
            <a:off x="7308001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64f37f6c1b75ad861f433645e75e47872c31bf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Bildschirmpräsentation (4:3)</PresentationFormat>
  <Paragraphs>26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Frühlingsknotenblume 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Frühlingsknotenblume</dc:title>
  <dc:creator>Simon Binder</dc:creator>
  <cp:lastModifiedBy>Sigrid Evelyn Zwaiger</cp:lastModifiedBy>
  <cp:revision>129</cp:revision>
  <dcterms:created xsi:type="dcterms:W3CDTF">2011-03-09T16:27:38Z</dcterms:created>
  <dcterms:modified xsi:type="dcterms:W3CDTF">2013-03-06T11:54:35Z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t File Usage">
    <vt:lpwstr>Group Files</vt:lpwstr>
  </property>
</Properties>
</file>