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xml" ContentType="application/vnd.openxmlformats-officedocument.extended-properties+xml"/>
  <Default Extension="png" ContentType="image/png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</Types>
</file>

<file path=_rels/.rels><?xml version="1.0" encoding="UTF-8"?><Relationships xmlns="http://schemas.openxmlformats.org/package/2006/relationships"><Relationship Target="ppt/presentation.xml" Id="rId1" Type="http://schemas.openxmlformats.org/officeDocument/2006/relationships/officeDocument" /><Relationship Target="docProps/core.xml" Id="rId3" Type="http://schemas.openxmlformats.org/package/2006/relationships/metadata/core-properties" /><Relationship Target="/docProps/custom.xml" Id="R990889FE" Type="http://schemas.openxmlformats.org/officeDocument/2006/relationships/custom-properties" /><Relationship Target="docProps/thumbnail.jpeg" Id="rId2" Type="http://schemas.openxmlformats.org/package/2006/relationships/metadata/thumbnail" /><Relationship Target="docProps/app.xml" Id="rId4" Type="http://schemas.openxmlformats.org/officeDocument/2006/relationships/extended-properties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7"/>
  </p:notesMasterIdLst>
  <p:sldIdLst>
    <p:sldId id="276" r:id="rId2"/>
    <p:sldId id="256" r:id="rId3"/>
    <p:sldId id="273" r:id="rId4"/>
    <p:sldId id="272" r:id="rId5"/>
    <p:sldId id="274" r:id="rId6"/>
  </p:sldIdLst>
  <p:sldSz cx="9144000" cy="6858000" type="screen4x3"/>
  <p:notesSz cx="6858000" cy="9144000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613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420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C4A75-D157-474A-9822-9282E15210CD}" type="datetimeFigureOut">
              <a:rPr lang="de-DE" smtClean="0"/>
              <a:t>12.03.2013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6C973-05AB-6447-80D8-4A41D76E73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100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862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754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100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7565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395536" y="6165304"/>
            <a:ext cx="84249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/>
          <p:cNvSpPr/>
          <p:nvPr userDrawn="1"/>
        </p:nvSpPr>
        <p:spPr>
          <a:xfrm>
            <a:off x="395536" y="1412776"/>
            <a:ext cx="842493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9816" y="980728"/>
            <a:ext cx="5470376" cy="792088"/>
          </a:xfrm>
        </p:spPr>
        <p:txBody>
          <a:bodyPr anchor="t" anchorCtr="0">
            <a:noAutofit/>
          </a:bodyPr>
          <a:lstStyle>
            <a:lvl1pPr algn="l">
              <a:defRPr sz="4600"/>
            </a:lvl1pPr>
          </a:lstStyle>
          <a:p>
            <a:r>
              <a:rPr lang="de-DE" dirty="0" smtClean="0"/>
              <a:t>Titelmasterformat</a:t>
            </a:r>
            <a:endParaRPr lang="de-AT" dirty="0"/>
          </a:p>
        </p:txBody>
      </p:sp>
      <p:pic>
        <p:nvPicPr>
          <p:cNvPr id="2050" name="Picture 2" descr="X:\projekte und webs\MiniWebs - eh. Intranet\Frühblüher\Logo_E_RGB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4" b="10524"/>
          <a:stretch/>
        </p:blipFill>
        <p:spPr bwMode="auto">
          <a:xfrm>
            <a:off x="0" y="5051193"/>
            <a:ext cx="1295393" cy="180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10"/>
          <p:cNvCxnSpPr/>
          <p:nvPr userDrawn="1"/>
        </p:nvCxnSpPr>
        <p:spPr>
          <a:xfrm>
            <a:off x="899592" y="1664804"/>
            <a:ext cx="7345568" cy="0"/>
          </a:xfrm>
          <a:prstGeom prst="line">
            <a:avLst/>
          </a:prstGeom>
          <a:ln w="6350" cmpd="sng">
            <a:solidFill>
              <a:srgbClr val="A2C6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6875504" y="6392361"/>
            <a:ext cx="1512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57575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www.edugroup.at</a:t>
            </a:r>
            <a:endParaRPr lang="de-AT" sz="1400" b="1" dirty="0"/>
          </a:p>
        </p:txBody>
      </p:sp>
      <p:sp>
        <p:nvSpPr>
          <p:cNvPr id="14" name="Inhaltsplatzhalter 2"/>
          <p:cNvSpPr>
            <a:spLocks noGrp="1"/>
          </p:cNvSpPr>
          <p:nvPr>
            <p:ph idx="1" hasCustomPrompt="1"/>
          </p:nvPr>
        </p:nvSpPr>
        <p:spPr>
          <a:xfrm>
            <a:off x="827584" y="1772816"/>
            <a:ext cx="7417576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180975" indent="0">
              <a:spcBef>
                <a:spcPts val="0"/>
              </a:spcBef>
              <a:defRPr sz="1800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78000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03159"/>
            <a:ext cx="7704856" cy="1143000"/>
          </a:xfrm>
        </p:spPr>
        <p:txBody>
          <a:bodyPr lIns="0" tIns="0" rIns="0" bIns="0" anchor="b" anchorCtr="0">
            <a:noAutofit/>
          </a:bodyPr>
          <a:lstStyle>
            <a:lvl1pPr>
              <a:defRPr sz="40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744217"/>
            <a:ext cx="7704856" cy="4133055"/>
          </a:xfrm>
        </p:spPr>
        <p:txBody>
          <a:bodyPr>
            <a:normAutofit/>
          </a:bodyPr>
          <a:lstStyle>
            <a:lvl1pPr marL="180975" indent="-180975">
              <a:spcBef>
                <a:spcPts val="0"/>
              </a:spcBef>
              <a:defRPr sz="2000"/>
            </a:lvl1pPr>
            <a:lvl2pPr marL="180975" indent="0">
              <a:spcBef>
                <a:spcPts val="0"/>
              </a:spcBef>
              <a:defRPr sz="1800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765375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704856" cy="1143000"/>
          </a:xfrm>
        </p:spPr>
        <p:txBody>
          <a:bodyPr lIns="0" tIns="0" rIns="0" bIns="0" anchor="b" anchorCtr="0"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576" y="1744216"/>
            <a:ext cx="3740224" cy="4133056"/>
          </a:xfrm>
        </p:spPr>
        <p:txBody>
          <a:bodyPr>
            <a:normAutofit/>
          </a:bodyPr>
          <a:lstStyle>
            <a:lvl1pPr marL="180975" indent="-180975">
              <a:spcBef>
                <a:spcPts val="0"/>
              </a:spcBef>
              <a:defRPr sz="1800"/>
            </a:lvl1pPr>
            <a:lvl2pPr marL="180975" indent="0">
              <a:spcBef>
                <a:spcPts val="0"/>
              </a:spcBef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0208" y="1744216"/>
            <a:ext cx="3740224" cy="4133056"/>
          </a:xfrm>
        </p:spPr>
        <p:txBody>
          <a:bodyPr>
            <a:normAutofit/>
          </a:bodyPr>
          <a:lstStyle>
            <a:lvl1pPr marL="180975" indent="-180975" algn="l" defTabSz="914400" rtl="0" eaLnBrk="1" latinLnBrk="0" hangingPunct="1">
              <a:spcBef>
                <a:spcPts val="0"/>
              </a:spcBef>
              <a:defRPr lang="de-DE" sz="1800" b="1" kern="1200" dirty="0" smtClean="0">
                <a:solidFill>
                  <a:srgbClr val="505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0" algn="l" defTabSz="914400" rtl="0" eaLnBrk="1" latinLnBrk="0" hangingPunct="1">
              <a:spcBef>
                <a:spcPts val="0"/>
              </a:spcBef>
              <a:defRPr lang="de-DE" sz="1800" b="0" kern="1200" dirty="0" smtClean="0">
                <a:solidFill>
                  <a:srgbClr val="50505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7761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 flipH="1">
            <a:off x="755576" y="1484784"/>
            <a:ext cx="7812868" cy="0"/>
          </a:xfrm>
          <a:prstGeom prst="line">
            <a:avLst/>
          </a:prstGeom>
          <a:ln>
            <a:solidFill>
              <a:srgbClr val="A2C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467544" y="6243976"/>
            <a:ext cx="8209664" cy="497392"/>
            <a:chOff x="467544" y="6243976"/>
            <a:chExt cx="8209664" cy="497392"/>
          </a:xfrm>
        </p:grpSpPr>
        <p:pic>
          <p:nvPicPr>
            <p:cNvPr id="6" name="Grafik 5"/>
            <p:cNvPicPr/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289629"/>
              <a:ext cx="376449" cy="451739"/>
            </a:xfrm>
            <a:prstGeom prst="rect">
              <a:avLst/>
            </a:prstGeom>
          </p:spPr>
        </p:pic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827584" y="6431662"/>
              <a:ext cx="391004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0" i="0" u="none" strike="noStrike" cap="none" normalizeH="0" baseline="0" dirty="0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© Education Group GmbH | www.edugroup.at/praxis/</a:t>
              </a:r>
              <a:r>
                <a:rPr kumimoji="0" lang="en-GB" sz="900" b="0" i="0" u="none" strike="noStrike" cap="none" normalizeH="0" baseline="0" dirty="0" err="1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Miniweb</a:t>
              </a:r>
              <a:r>
                <a:rPr kumimoji="0" lang="en-GB" sz="900" b="0" i="0" u="none" strike="noStrike" cap="none" normalizeH="0" baseline="0" dirty="0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/</a:t>
              </a:r>
              <a:r>
                <a:rPr kumimoji="0" lang="en-GB" sz="900" b="0" i="0" u="none" strike="noStrike" cap="none" normalizeH="0" baseline="0" dirty="0" err="1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Frühblüher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7524328" y="6243976"/>
              <a:ext cx="115288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www.edugroup.at</a:t>
              </a:r>
              <a:endParaRPr lang="de-AT" sz="1000" b="1" dirty="0"/>
            </a:p>
          </p:txBody>
        </p:sp>
        <p:cxnSp>
          <p:nvCxnSpPr>
            <p:cNvPr id="11" name="Gerade Verbindung 10"/>
            <p:cNvCxnSpPr/>
            <p:nvPr userDrawn="1"/>
          </p:nvCxnSpPr>
          <p:spPr>
            <a:xfrm flipH="1">
              <a:off x="921205" y="6446076"/>
              <a:ext cx="7719247" cy="0"/>
            </a:xfrm>
            <a:prstGeom prst="line">
              <a:avLst/>
            </a:prstGeom>
            <a:ln>
              <a:solidFill>
                <a:srgbClr val="A2C6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991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700" b="1" kern="1200">
          <a:solidFill>
            <a:srgbClr val="50505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363" indent="-184150" algn="l" defTabSz="914400" rtl="0" eaLnBrk="1" latinLnBrk="0" hangingPunct="1">
        <a:spcBef>
          <a:spcPct val="20000"/>
        </a:spcBef>
        <a:buClr>
          <a:srgbClr val="D2E401"/>
        </a:buClr>
        <a:buFont typeface="Wingdings" pitchFamily="2" charset="2"/>
        <a:buChar char="§"/>
        <a:defRPr sz="1800" b="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1pPr>
      <a:lvl2pPr marL="742950" indent="-382588" algn="l" defTabSz="914400" rtl="0" eaLnBrk="1" latinLnBrk="0" hangingPunct="1">
        <a:spcBef>
          <a:spcPct val="20000"/>
        </a:spcBef>
        <a:buFontTx/>
        <a:buNone/>
        <a:defRPr sz="18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9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3426560" y="4009512"/>
            <a:ext cx="4798896" cy="2340000"/>
            <a:chOff x="3707904" y="3729600"/>
            <a:chExt cx="4798896" cy="2340000"/>
          </a:xfrm>
        </p:grpSpPr>
        <p:pic>
          <p:nvPicPr>
            <p:cNvPr id="9" name="Picture 2" descr="X:\projekte und webs\MiniWebs - eh. Intranet\Frühblüher\Frühblüher_alt\Web\images1\krokus2.jpg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200" y="3729600"/>
              <a:ext cx="1558800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X:\projekte und webs\MiniWebs - eh. Intranet\Frühblüher\Frühblüher_alt\Web\images1\Krokus_oben.jpg"/>
            <p:cNvPicPr>
              <a:picLocks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9" b="4839"/>
            <a:stretch/>
          </p:blipFill>
          <p:spPr bwMode="auto">
            <a:xfrm>
              <a:off x="3707904" y="3729600"/>
              <a:ext cx="1558800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X:\projekte und webs\MiniWebs - eh. Intranet\Frühblüher\Frühblüher_alt\Web\images1\krokus170204_01.jp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000" y="3729600"/>
              <a:ext cx="1558800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dirty="0">
                <a:solidFill>
                  <a:srgbClr val="595959"/>
                </a:solidFill>
              </a:rPr>
              <a:t>Krokus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Der Krokus ist ein winterhartes und mehrjähriges Gewächs mit etwa 80 verschiedenen Arten.  </a:t>
            </a:r>
          </a:p>
        </p:txBody>
      </p:sp>
    </p:spTree>
    <p:extLst>
      <p:ext uri="{BB962C8B-B14F-4D97-AF65-F5344CB8AC3E}">
        <p14:creationId xmlns:p14="http://schemas.microsoft.com/office/powerpoint/2010/main" val="401199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projekte und webs\MiniWebs - eh. Intranet\Frühblüher\Frühblüher_alt\Web\images1\krokus_neu001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12573"/>
            <a:ext cx="1584000" cy="14868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Steckbrief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55576" y="1744217"/>
            <a:ext cx="7704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 smtClean="0"/>
              <a:t>Pflanzenfamilie: 	</a:t>
            </a:r>
            <a:r>
              <a:rPr lang="de-AT" b="0" dirty="0" smtClean="0"/>
              <a:t>Schwertliliengewächs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  <a:p>
            <a:r>
              <a:rPr lang="de-AT" b="1" dirty="0" smtClean="0"/>
              <a:t>Standort: 		</a:t>
            </a:r>
            <a:r>
              <a:rPr lang="de-AT" dirty="0"/>
              <a:t>ist bei uns hauptsächlich als </a:t>
            </a:r>
            <a:r>
              <a:rPr lang="de-AT" dirty="0" smtClean="0"/>
              <a:t>					Gartenpflanze </a:t>
            </a:r>
            <a:r>
              <a:rPr lang="de-AT" dirty="0"/>
              <a:t>zu finden, ansonsten </a:t>
            </a:r>
            <a:r>
              <a:rPr lang="de-AT" dirty="0" smtClean="0"/>
              <a:t>				wächst </a:t>
            </a:r>
            <a:r>
              <a:rPr lang="de-AT" dirty="0"/>
              <a:t>der Krokus im Gebirge, auf </a:t>
            </a:r>
            <a:r>
              <a:rPr lang="de-AT" dirty="0" smtClean="0"/>
              <a:t>				feuchten </a:t>
            </a:r>
            <a:r>
              <a:rPr lang="de-AT" dirty="0"/>
              <a:t>Wiesen und auf Weiden </a:t>
            </a:r>
            <a:r>
              <a:rPr lang="de-AT" b="0" dirty="0"/>
              <a:t/>
            </a:r>
            <a:br>
              <a:rPr lang="de-AT" b="0" dirty="0"/>
            </a:br>
            <a:endParaRPr lang="de-AT" b="0" dirty="0"/>
          </a:p>
          <a:p>
            <a:r>
              <a:rPr lang="de-AT" b="1" dirty="0" smtClean="0"/>
              <a:t>Blütezeit: 		</a:t>
            </a:r>
            <a:r>
              <a:rPr lang="de-AT" b="0" dirty="0" smtClean="0"/>
              <a:t>Februar </a:t>
            </a:r>
            <a:r>
              <a:rPr lang="de-AT" b="0" dirty="0"/>
              <a:t>bis </a:t>
            </a:r>
            <a:r>
              <a:rPr lang="de-AT" b="0" dirty="0" smtClean="0"/>
              <a:t>Juni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  <a:p>
            <a:r>
              <a:rPr lang="de-AT" b="1" dirty="0" smtClean="0"/>
              <a:t>Fortpflanzung: 	</a:t>
            </a:r>
            <a:r>
              <a:rPr lang="de-AT" b="0" dirty="0" smtClean="0"/>
              <a:t>Insekten- oder Selbstbestäubung</a:t>
            </a:r>
            <a:endParaRPr lang="de-AT" b="0" dirty="0"/>
          </a:p>
        </p:txBody>
      </p:sp>
    </p:spTree>
    <p:extLst>
      <p:ext uri="{BB962C8B-B14F-4D97-AF65-F5344CB8AC3E}">
        <p14:creationId xmlns:p14="http://schemas.microsoft.com/office/powerpoint/2010/main" val="418615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X:\projekte und webs\MiniWebs - eh. Intranet\Frühblüher\Frühblüher_alt\Web\images1\Krokus_Bluete_300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000" y="212400"/>
            <a:ext cx="1584000" cy="14868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Merkmale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07904" y="1772816"/>
            <a:ext cx="5040560" cy="4133055"/>
          </a:xfrm>
        </p:spPr>
        <p:txBody>
          <a:bodyPr>
            <a:normAutofit fontScale="92500" lnSpcReduction="10000"/>
          </a:bodyPr>
          <a:lstStyle/>
          <a:p>
            <a:r>
              <a:rPr lang="de-AT" sz="2200" dirty="0"/>
              <a:t>5 - 10 cm </a:t>
            </a:r>
            <a:r>
              <a:rPr lang="de-AT" sz="2200" dirty="0" smtClean="0"/>
              <a:t>hoch</a:t>
            </a:r>
          </a:p>
          <a:p>
            <a:endParaRPr lang="de-AT" sz="2200" dirty="0"/>
          </a:p>
          <a:p>
            <a:r>
              <a:rPr lang="de-AT" sz="2200" dirty="0"/>
              <a:t>ausdauerndes </a:t>
            </a:r>
            <a:r>
              <a:rPr lang="de-AT" sz="2200" dirty="0" smtClean="0"/>
              <a:t>Knollengewächs</a:t>
            </a:r>
          </a:p>
          <a:p>
            <a:endParaRPr lang="de-AT" sz="2200" dirty="0"/>
          </a:p>
          <a:p>
            <a:r>
              <a:rPr lang="de-AT" sz="2200" dirty="0"/>
              <a:t>grasartig, schmale Blätter mit weißem </a:t>
            </a:r>
            <a:r>
              <a:rPr lang="de-AT" sz="2200" dirty="0" smtClean="0"/>
              <a:t>Mittelstreifen</a:t>
            </a:r>
          </a:p>
          <a:p>
            <a:endParaRPr lang="de-AT" sz="2200" dirty="0"/>
          </a:p>
          <a:p>
            <a:r>
              <a:rPr lang="de-AT" sz="2200" dirty="0"/>
              <a:t>Blütenhüllblätter sind am Grund zu einer Röhre </a:t>
            </a:r>
            <a:r>
              <a:rPr lang="de-AT" sz="2200" dirty="0" smtClean="0"/>
              <a:t>verwachsen</a:t>
            </a:r>
          </a:p>
          <a:p>
            <a:endParaRPr lang="de-AT" sz="2200" dirty="0"/>
          </a:p>
          <a:p>
            <a:r>
              <a:rPr lang="de-AT" sz="2200" dirty="0"/>
              <a:t>unterständiger Fruchtknoten, </a:t>
            </a:r>
            <a:r>
              <a:rPr lang="de-AT" sz="2200" dirty="0" smtClean="0"/>
              <a:t/>
            </a:r>
            <a:br>
              <a:rPr lang="de-AT" sz="2200" dirty="0" smtClean="0"/>
            </a:br>
            <a:r>
              <a:rPr lang="de-AT" sz="2200" dirty="0" smtClean="0"/>
              <a:t>3 </a:t>
            </a:r>
            <a:r>
              <a:rPr lang="de-AT" sz="2200" dirty="0"/>
              <a:t>Staubblätter und 3 Narben, die die Staubblätter </a:t>
            </a:r>
            <a:r>
              <a:rPr lang="de-AT" sz="2200" dirty="0" smtClean="0"/>
              <a:t>überragen</a:t>
            </a:r>
            <a:r>
              <a:rPr lang="de-AT" b="0" dirty="0"/>
              <a:t/>
            </a:r>
            <a:br>
              <a:rPr lang="de-AT" b="0" dirty="0"/>
            </a:br>
            <a:endParaRPr lang="de-AT" b="0" dirty="0"/>
          </a:p>
          <a:p>
            <a:endParaRPr lang="de-AT" dirty="0"/>
          </a:p>
        </p:txBody>
      </p:sp>
      <p:pic>
        <p:nvPicPr>
          <p:cNvPr id="1026" name="Picture 2" descr="X:\projekte und webs\MiniWebs - eh. Intranet\Frühblüher\Bilder\Grafik_wikipdia_gemeinfrei_Krokus_Illustration_Crocus_vernus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0" y="1652400"/>
            <a:ext cx="2885800" cy="45144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0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X:\projekte und webs\MiniWebs - eh. Intranet\Frühblüher\Frühblüher_alt\Web\images1\krokus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54"/>
          <a:stretch/>
        </p:blipFill>
        <p:spPr bwMode="auto">
          <a:xfrm>
            <a:off x="7308000" y="212400"/>
            <a:ext cx="1529357" cy="14868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Hast du gewusst?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916832"/>
            <a:ext cx="7704856" cy="3960440"/>
          </a:xfrm>
        </p:spPr>
        <p:txBody>
          <a:bodyPr/>
          <a:lstStyle/>
          <a:p>
            <a:pPr lvl="0"/>
            <a:r>
              <a:rPr lang="de-AT" dirty="0"/>
              <a:t>Aus den getrockneten Narbenästen einer Krokusart wird Safran gewonnen.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Für </a:t>
            </a:r>
            <a:r>
              <a:rPr lang="de-AT" dirty="0"/>
              <a:t>1 Kilo Safran werden ca. 100.000 Krokuspflanzen benötigt.</a:t>
            </a:r>
          </a:p>
          <a:p>
            <a:pPr marL="0" indent="0">
              <a:buNone/>
            </a:pPr>
            <a:endParaRPr lang="de-AT" b="0" dirty="0"/>
          </a:p>
        </p:txBody>
      </p:sp>
    </p:spTree>
    <p:extLst>
      <p:ext uri="{BB962C8B-B14F-4D97-AF65-F5344CB8AC3E}">
        <p14:creationId xmlns:p14="http://schemas.microsoft.com/office/powerpoint/2010/main" val="44734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X:\projekte und webs\MiniWebs - eh. Intranet\Frühblüher\Frühblüher_alt\Web\images1\krokus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000" y="212400"/>
            <a:ext cx="1560791" cy="14868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X:\projekte und webs\MiniWebs - eh. Intranet\Frühblüher\Frühblüher_alt\Web\images1\krokus_22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1" b="28202"/>
          <a:stretch/>
        </p:blipFill>
        <p:spPr bwMode="auto">
          <a:xfrm>
            <a:off x="3312654" y="4149080"/>
            <a:ext cx="2030839" cy="2029387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Galerie  </a:t>
            </a:r>
            <a:endParaRPr lang="de-AT" dirty="0"/>
          </a:p>
        </p:txBody>
      </p:sp>
      <p:pic>
        <p:nvPicPr>
          <p:cNvPr id="4100" name="Picture 4" descr="X:\projekte und webs\MiniWebs - eh. Intranet\Frühblüher\Frühblüher_alt\Web\images1\schneegloeckchen_bluete_011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676" y="3343993"/>
            <a:ext cx="1266913" cy="661071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X:\projekte und webs\MiniWebs - eh. Intranet\Frühblüher\Frühblüher_alt\Web\images1\schneegloeckchen170204_1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1"/>
          <a:stretch/>
        </p:blipFill>
        <p:spPr bwMode="auto">
          <a:xfrm rot="5400000" flipV="1">
            <a:off x="940111" y="4005780"/>
            <a:ext cx="2027034" cy="2313635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X:\projekte und webs\MiniWebs - eh. Intranet\Frühblüher\Frühblüher_alt\Web\images1\schneegloeckchen170204_1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2" b="17170"/>
          <a:stretch/>
        </p:blipFill>
        <p:spPr bwMode="auto">
          <a:xfrm>
            <a:off x="4076580" y="1862132"/>
            <a:ext cx="1266913" cy="1300155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X:\projekte und webs\MiniWebs - eh. Intranet\Frühblüher\Frühblüher_alt\Web\images1\Krokus_ganz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762" y="1862132"/>
            <a:ext cx="2173882" cy="3068638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X:\projekte und webs\MiniWebs - eh. Intranet\Frühblüher\Frühblüher_alt\Web\images1\Krokus_00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4" t="14357" r="25482" b="14274"/>
          <a:stretch/>
        </p:blipFill>
        <p:spPr bwMode="auto">
          <a:xfrm>
            <a:off x="796810" y="4149080"/>
            <a:ext cx="2313636" cy="2029387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X:\projekte und webs\MiniWebs - eh. Intranet\Frühblüher\Frühblüher_alt\Web\images1\Krokus_Bluetenschnitt_30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17271" y="4797250"/>
            <a:ext cx="588551" cy="2173883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X:\projekte und webs\MiniWebs - eh. Intranet\Frühblüher\Frühblüher_alt\Web\images1\krokus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1" r="15188" b="12262"/>
          <a:stretch/>
        </p:blipFill>
        <p:spPr bwMode="auto">
          <a:xfrm>
            <a:off x="4069675" y="1862132"/>
            <a:ext cx="1273817" cy="1300155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X:\projekte und webs\MiniWebs - eh. Intranet\Frühblüher\Frühblüher_alt\Web\images1\krokus_bluehtenstaub0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4" b="11529"/>
          <a:stretch/>
        </p:blipFill>
        <p:spPr bwMode="auto">
          <a:xfrm>
            <a:off x="4069675" y="3343993"/>
            <a:ext cx="1273818" cy="66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X:\projekte und webs\MiniWebs - eh. Intranet\Frühblüher\Frühblüher_alt\Web\images1\Krokus_002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0"/>
          <a:stretch/>
        </p:blipFill>
        <p:spPr bwMode="auto">
          <a:xfrm>
            <a:off x="796811" y="1862134"/>
            <a:ext cx="3091907" cy="214293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X:\projekte und webs\MiniWebs - eh. Intranet\Frühblüher\Frühblüher_alt\Web\images1\Krokus_Laubblatt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8" t="8039" r="32105" b="47612"/>
          <a:stretch/>
        </p:blipFill>
        <p:spPr bwMode="auto">
          <a:xfrm rot="16200000">
            <a:off x="6385546" y="4152401"/>
            <a:ext cx="434158" cy="2191726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64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f45f4738bf8d2ceabbd168e44eff2102d2bbd23"/>
</p:tagLst>
</file>

<file path=ppt/theme/theme1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</Words>
  <Application>Microsoft Office PowerPoint</Application>
  <PresentationFormat>Bildschirmpräsentation (4:3)</PresentationFormat>
  <Paragraphs>24</Paragraphs>
  <Slides>5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1_Benutzerdefiniertes Design</vt:lpstr>
      <vt:lpstr>Krokus</vt:lpstr>
      <vt:lpstr>Steckbrief</vt:lpstr>
      <vt:lpstr>Merkmale</vt:lpstr>
      <vt:lpstr>Hast du gewusst?</vt:lpstr>
      <vt:lpstr>Galerie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Krokus</dc:title>
  <dc:creator>Simon Binder</dc:creator>
  <cp:lastModifiedBy>Monika Andraschko</cp:lastModifiedBy>
  <cp:revision>125</cp:revision>
  <dcterms:created xsi:type="dcterms:W3CDTF">2011-03-09T16:27:38Z</dcterms:created>
  <dcterms:modified xsi:type="dcterms:W3CDTF">2013-03-12T11:34:48Z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t File Usage">
    <vt:lpwstr>Group Files</vt:lpwstr>
  </property>
</Properties>
</file>