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xml" ContentType="application/vnd.openxmlformats-officedocument.extended-properties+xml"/>
  <Default Extension="png" ContentType="image/png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</Types>
</file>

<file path=_rels/.rels><?xml version="1.0" encoding="UTF-8"?><Relationships xmlns="http://schemas.openxmlformats.org/package/2006/relationships"><Relationship Target="ppt/presentation.xml" Id="rId1" Type="http://schemas.openxmlformats.org/officeDocument/2006/relationships/officeDocument" /><Relationship Target="docProps/core.xml" Id="rId3" Type="http://schemas.openxmlformats.org/package/2006/relationships/metadata/core-properties" /><Relationship Target="/docProps/custom.xml" Id="R6E65DFA8" Type="http://schemas.openxmlformats.org/officeDocument/2006/relationships/custom-properties" /><Relationship Target="docProps/thumbnail.jpeg" Id="rId2" Type="http://schemas.openxmlformats.org/package/2006/relationships/metadata/thumbnail" /><Relationship Target="docProps/app.xml" Id="rId4" Type="http://schemas.openxmlformats.org/officeDocument/2006/relationships/extended-properties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7"/>
  </p:notesMasterIdLst>
  <p:sldIdLst>
    <p:sldId id="276" r:id="rId2"/>
    <p:sldId id="256" r:id="rId3"/>
    <p:sldId id="273" r:id="rId4"/>
    <p:sldId id="272" r:id="rId5"/>
    <p:sldId id="274" r:id="rId6"/>
  </p:sldIdLst>
  <p:sldSz cx="9144000" cy="6858000" type="screen4x3"/>
  <p:notesSz cx="6858000" cy="9144000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613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48" y="-102"/>
      </p:cViewPr>
      <p:guideLst>
        <p:guide orient="horz" pos="42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C4A75-D157-474A-9822-9282E15210CD}" type="datetimeFigureOut">
              <a:rPr lang="de-DE" smtClean="0"/>
              <a:t>06.03.2013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6C973-05AB-6447-80D8-4A41D76E73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10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862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493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540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71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395536" y="6165304"/>
            <a:ext cx="84249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 userDrawn="1"/>
        </p:nvSpPr>
        <p:spPr>
          <a:xfrm>
            <a:off x="395536" y="1412776"/>
            <a:ext cx="842493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9816" y="980728"/>
            <a:ext cx="5470376" cy="792088"/>
          </a:xfrm>
        </p:spPr>
        <p:txBody>
          <a:bodyPr anchor="t" anchorCtr="0">
            <a:noAutofit/>
          </a:bodyPr>
          <a:lstStyle>
            <a:lvl1pPr algn="l">
              <a:defRPr sz="4600"/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  <p:pic>
        <p:nvPicPr>
          <p:cNvPr id="2050" name="Picture 2" descr="X:\projekte und webs\MiniWebs - eh. Intranet\Frühblüher\Logo_E_RGB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4" b="10524"/>
          <a:stretch/>
        </p:blipFill>
        <p:spPr bwMode="auto">
          <a:xfrm>
            <a:off x="0" y="5051193"/>
            <a:ext cx="1295393" cy="180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10"/>
          <p:cNvCxnSpPr/>
          <p:nvPr userDrawn="1"/>
        </p:nvCxnSpPr>
        <p:spPr>
          <a:xfrm>
            <a:off x="899592" y="1664804"/>
            <a:ext cx="7345568" cy="0"/>
          </a:xfrm>
          <a:prstGeom prst="line">
            <a:avLst/>
          </a:prstGeom>
          <a:ln w="6350" cmpd="sng">
            <a:solidFill>
              <a:srgbClr val="A2C6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6875504" y="6392361"/>
            <a:ext cx="1512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57575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www.edugroup.at</a:t>
            </a:r>
            <a:endParaRPr lang="de-AT" sz="1400" b="1" dirty="0"/>
          </a:p>
        </p:txBody>
      </p:sp>
      <p:sp>
        <p:nvSpPr>
          <p:cNvPr id="14" name="Inhaltsplatzhalter 2"/>
          <p:cNvSpPr>
            <a:spLocks noGrp="1"/>
          </p:cNvSpPr>
          <p:nvPr>
            <p:ph idx="1" hasCustomPrompt="1"/>
          </p:nvPr>
        </p:nvSpPr>
        <p:spPr>
          <a:xfrm>
            <a:off x="827584" y="1772816"/>
            <a:ext cx="7417576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180975" indent="0">
              <a:spcBef>
                <a:spcPts val="0"/>
              </a:spcBef>
              <a:defRPr sz="18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3823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03159"/>
            <a:ext cx="7704856" cy="1143000"/>
          </a:xfrm>
        </p:spPr>
        <p:txBody>
          <a:bodyPr lIns="0" tIns="0" rIns="0" bIns="0" anchor="b" anchorCtr="0">
            <a:noAutofit/>
          </a:bodyPr>
          <a:lstStyle>
            <a:lvl1pPr>
              <a:defRPr sz="40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744217"/>
            <a:ext cx="7704856" cy="4133055"/>
          </a:xfrm>
        </p:spPr>
        <p:txBody>
          <a:bodyPr>
            <a:normAutofit/>
          </a:bodyPr>
          <a:lstStyle>
            <a:lvl1pPr marL="180975" indent="-180975">
              <a:spcBef>
                <a:spcPts val="0"/>
              </a:spcBef>
              <a:defRPr sz="2000"/>
            </a:lvl1pPr>
            <a:lvl2pPr marL="180975" indent="0">
              <a:spcBef>
                <a:spcPts val="0"/>
              </a:spcBef>
              <a:defRPr sz="18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314200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04856" cy="1143000"/>
          </a:xfrm>
        </p:spPr>
        <p:txBody>
          <a:bodyPr lIns="0" tIns="0" rIns="0" bIns="0" anchor="b" anchorCtr="0"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576" y="1744216"/>
            <a:ext cx="3740224" cy="4133056"/>
          </a:xfrm>
        </p:spPr>
        <p:txBody>
          <a:bodyPr>
            <a:normAutofit/>
          </a:bodyPr>
          <a:lstStyle>
            <a:lvl1pPr marL="180975" indent="-180975">
              <a:spcBef>
                <a:spcPts val="0"/>
              </a:spcBef>
              <a:defRPr sz="1800"/>
            </a:lvl1pPr>
            <a:lvl2pPr marL="180975" indent="0">
              <a:spcBef>
                <a:spcPts val="0"/>
              </a:spcBef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0208" y="1744216"/>
            <a:ext cx="3740224" cy="4133056"/>
          </a:xfrm>
        </p:spPr>
        <p:txBody>
          <a:bodyPr>
            <a:normAutofit/>
          </a:bodyPr>
          <a:lstStyle>
            <a:lvl1pPr marL="180975" indent="-180975" algn="l" defTabSz="914400" rtl="0" eaLnBrk="1" latinLnBrk="0" hangingPunct="1">
              <a:spcBef>
                <a:spcPts val="0"/>
              </a:spcBef>
              <a:defRPr lang="de-DE" sz="1800" b="1" kern="1200" dirty="0" smtClean="0">
                <a:solidFill>
                  <a:srgbClr val="505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0" algn="l" defTabSz="914400" rtl="0" eaLnBrk="1" latinLnBrk="0" hangingPunct="1">
              <a:spcBef>
                <a:spcPts val="0"/>
              </a:spcBef>
              <a:defRPr lang="de-DE" sz="1800" b="0" kern="1200" dirty="0" smtClean="0">
                <a:solidFill>
                  <a:srgbClr val="50505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33199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 flipH="1">
            <a:off x="755576" y="1484784"/>
            <a:ext cx="7812868" cy="0"/>
          </a:xfrm>
          <a:prstGeom prst="line">
            <a:avLst/>
          </a:prstGeom>
          <a:ln>
            <a:solidFill>
              <a:srgbClr val="A2C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467544" y="6243976"/>
            <a:ext cx="8209664" cy="497392"/>
            <a:chOff x="467544" y="6243976"/>
            <a:chExt cx="8209664" cy="497392"/>
          </a:xfrm>
        </p:grpSpPr>
        <p:pic>
          <p:nvPicPr>
            <p:cNvPr id="6" name="Grafik 5"/>
            <p:cNvPicPr/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289629"/>
              <a:ext cx="376449" cy="451739"/>
            </a:xfrm>
            <a:prstGeom prst="rect">
              <a:avLst/>
            </a:prstGeom>
          </p:spPr>
        </p:pic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827584" y="6431662"/>
              <a:ext cx="391004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© Education Group GmbH | www.edugroup.at/praxis/</a:t>
              </a:r>
              <a:r>
                <a:rPr kumimoji="0" lang="en-GB" sz="900" b="0" i="0" u="none" strike="noStrike" cap="none" normalizeH="0" baseline="0" dirty="0" err="1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Miniweb</a:t>
              </a:r>
              <a:r>
                <a:rPr kumimoji="0" lang="en-GB" sz="900" b="0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/</a:t>
              </a:r>
              <a:r>
                <a:rPr kumimoji="0" lang="en-GB" sz="900" b="0" i="0" u="none" strike="noStrike" cap="none" normalizeH="0" baseline="0" dirty="0" err="1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Frühblüher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7524328" y="6243976"/>
              <a:ext cx="115288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www.edugroup.at</a:t>
              </a:r>
              <a:endParaRPr lang="de-AT" sz="1000" b="1" dirty="0"/>
            </a:p>
          </p:txBody>
        </p:sp>
        <p:cxnSp>
          <p:nvCxnSpPr>
            <p:cNvPr id="11" name="Gerade Verbindung 10"/>
            <p:cNvCxnSpPr/>
            <p:nvPr userDrawn="1"/>
          </p:nvCxnSpPr>
          <p:spPr>
            <a:xfrm flipH="1">
              <a:off x="921205" y="6446076"/>
              <a:ext cx="7719247" cy="0"/>
            </a:xfrm>
            <a:prstGeom prst="line">
              <a:avLst/>
            </a:prstGeom>
            <a:ln>
              <a:solidFill>
                <a:srgbClr val="A2C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365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700" b="1" kern="1200">
          <a:solidFill>
            <a:srgbClr val="50505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363" indent="-184150" algn="l" defTabSz="914400" rtl="0" eaLnBrk="1" latinLnBrk="0" hangingPunct="1">
        <a:spcBef>
          <a:spcPct val="20000"/>
        </a:spcBef>
        <a:buClr>
          <a:srgbClr val="D2E401"/>
        </a:buClr>
        <a:buFont typeface="Wingdings" pitchFamily="2" charset="2"/>
        <a:buChar char="§"/>
        <a:defRPr sz="1800" b="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1pPr>
      <a:lvl2pPr marL="742950" indent="-382588" algn="l" defTabSz="914400" rtl="0" eaLnBrk="1" latinLnBrk="0" hangingPunct="1">
        <a:spcBef>
          <a:spcPct val="20000"/>
        </a:spcBef>
        <a:buFontTx/>
        <a:buNone/>
        <a:defRPr sz="18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3478472" y="4007472"/>
            <a:ext cx="4742651" cy="2352088"/>
            <a:chOff x="3779912" y="3717032"/>
            <a:chExt cx="4742651" cy="2352088"/>
          </a:xfrm>
        </p:grpSpPr>
        <p:pic>
          <p:nvPicPr>
            <p:cNvPr id="9" name="Picture 2" descr="X:\projekte und webs\MiniWebs - eh. Intranet\Frühblüher\Frühblüher_alt\Web\images1\schneegloeckchen170204_0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41"/>
            <a:stretch/>
          </p:blipFill>
          <p:spPr bwMode="auto">
            <a:xfrm>
              <a:off x="6948265" y="3717032"/>
              <a:ext cx="1574298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X:\projekte und webs\MiniWebs - eh. Intranet\Frühblüher\Frühblüher_alt\Web\images1\schneegloeckchen_2204_0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097" y="3729120"/>
              <a:ext cx="1560159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X:\projekte und webs\MiniWebs - eh. Intranet\Frühblüher\Frühblüher_alt\Web\images1\schneegloeckchen_2204_0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3729120"/>
              <a:ext cx="1435288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dirty="0">
                <a:solidFill>
                  <a:srgbClr val="595959"/>
                </a:solidFill>
              </a:rPr>
              <a:t>Schneeglöckchen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Der wissenschaftliche Name des Schneeglöckchens setzt sich aus dem griechischen </a:t>
            </a:r>
            <a:r>
              <a:rPr lang="de-AT" dirty="0" err="1"/>
              <a:t>Galanthus</a:t>
            </a:r>
            <a:r>
              <a:rPr lang="de-AT" dirty="0"/>
              <a:t> (</a:t>
            </a:r>
            <a:r>
              <a:rPr lang="de-AT" dirty="0" err="1"/>
              <a:t>gala</a:t>
            </a:r>
            <a:r>
              <a:rPr lang="de-AT" dirty="0"/>
              <a:t> = Milch, </a:t>
            </a:r>
            <a:r>
              <a:rPr lang="de-AT" dirty="0" err="1"/>
              <a:t>anthos</a:t>
            </a:r>
            <a:r>
              <a:rPr lang="de-AT" dirty="0"/>
              <a:t> = Blüte) und dem lateinischen </a:t>
            </a:r>
            <a:r>
              <a:rPr lang="de-AT" dirty="0" err="1"/>
              <a:t>Nivalis</a:t>
            </a:r>
            <a:r>
              <a:rPr lang="de-AT" dirty="0"/>
              <a:t> (= Schnee) zusammen. </a:t>
            </a:r>
          </a:p>
        </p:txBody>
      </p:sp>
    </p:spTree>
    <p:extLst>
      <p:ext uri="{BB962C8B-B14F-4D97-AF65-F5344CB8AC3E}">
        <p14:creationId xmlns:p14="http://schemas.microsoft.com/office/powerpoint/2010/main" val="89539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Steckbrief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55576" y="1744217"/>
            <a:ext cx="7704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smtClean="0"/>
              <a:t>Pflanzenfamilie: 	</a:t>
            </a:r>
            <a:r>
              <a:rPr lang="de-AT" b="0" dirty="0" err="1" smtClean="0"/>
              <a:t>Narzissengewächs</a:t>
            </a:r>
            <a:r>
              <a:rPr lang="de-AT" b="0" dirty="0" smtClean="0"/>
              <a:t> </a:t>
            </a:r>
            <a:r>
              <a:rPr lang="de-AT" b="0" dirty="0"/>
              <a:t>(</a:t>
            </a:r>
            <a:r>
              <a:rPr lang="de-AT" b="0" dirty="0" err="1"/>
              <a:t>Amaryllisgewächs</a:t>
            </a:r>
            <a:r>
              <a:rPr lang="de-AT" b="0" dirty="0" smtClean="0"/>
              <a:t>)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  <a:p>
            <a:r>
              <a:rPr lang="de-AT" b="1" dirty="0" smtClean="0"/>
              <a:t>Standort: 		</a:t>
            </a:r>
            <a:r>
              <a:rPr lang="de-AT" dirty="0"/>
              <a:t>Das Schneeglöckchen wurde als </a:t>
            </a:r>
            <a:r>
              <a:rPr lang="de-AT" dirty="0" smtClean="0"/>
              <a:t>				Gartenpflanze </a:t>
            </a:r>
            <a:r>
              <a:rPr lang="de-AT" dirty="0"/>
              <a:t>kultiviert, es kommt </a:t>
            </a:r>
            <a:r>
              <a:rPr lang="de-AT" dirty="0" smtClean="0"/>
              <a:t>				gelegentlich </a:t>
            </a:r>
            <a:r>
              <a:rPr lang="de-AT" dirty="0"/>
              <a:t>auch in Hainen, Laub- und </a:t>
            </a:r>
            <a:r>
              <a:rPr lang="de-AT" dirty="0" smtClean="0"/>
              <a:t>				Auwäldern </a:t>
            </a:r>
            <a:r>
              <a:rPr lang="de-AT" dirty="0"/>
              <a:t>vor. 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  <a:p>
            <a:r>
              <a:rPr lang="de-AT" b="1" dirty="0" smtClean="0"/>
              <a:t>Blütezeit</a:t>
            </a:r>
            <a:r>
              <a:rPr lang="de-AT" b="1" dirty="0" smtClean="0"/>
              <a:t>: 		</a:t>
            </a:r>
            <a:r>
              <a:rPr lang="de-AT" b="0" dirty="0" smtClean="0"/>
              <a:t>Februar </a:t>
            </a:r>
            <a:r>
              <a:rPr lang="de-AT" b="0" dirty="0"/>
              <a:t>bis </a:t>
            </a:r>
            <a:r>
              <a:rPr lang="de-AT" b="0" dirty="0" smtClean="0"/>
              <a:t>April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  <a:p>
            <a:r>
              <a:rPr lang="de-AT" b="1" dirty="0" smtClean="0"/>
              <a:t>Fortpflanzung: 	</a:t>
            </a:r>
            <a:r>
              <a:rPr lang="de-AT" b="0" dirty="0" smtClean="0"/>
              <a:t>Selbstbestäubung</a:t>
            </a:r>
            <a:r>
              <a:rPr lang="de-AT" b="0" dirty="0"/>
              <a:t>, Fremdbestäubung </a:t>
            </a:r>
            <a:r>
              <a:rPr lang="de-AT" b="0" dirty="0" smtClean="0"/>
              <a:t>				oder ungeschlechtliche </a:t>
            </a:r>
            <a:r>
              <a:rPr lang="de-AT" b="0" dirty="0"/>
              <a:t>Vermehrung</a:t>
            </a:r>
          </a:p>
        </p:txBody>
      </p:sp>
      <p:pic>
        <p:nvPicPr>
          <p:cNvPr id="6146" name="Picture 2" descr="X:\projekte und webs\MiniWebs - eh. Intranet\Frühblüher\Frühblüher_alt\Web\images1\schneegloeckchen170204_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5" b="17069"/>
          <a:stretch/>
        </p:blipFill>
        <p:spPr bwMode="auto">
          <a:xfrm>
            <a:off x="7308304" y="212573"/>
            <a:ext cx="1584176" cy="1488235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1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Merkmale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63888" y="1816225"/>
            <a:ext cx="5112568" cy="4133055"/>
          </a:xfrm>
        </p:spPr>
        <p:txBody>
          <a:bodyPr>
            <a:normAutofit lnSpcReduction="10000"/>
          </a:bodyPr>
          <a:lstStyle/>
          <a:p>
            <a:r>
              <a:rPr lang="de-AT" dirty="0"/>
              <a:t>10 - 20 cm hohes </a:t>
            </a:r>
            <a:r>
              <a:rPr lang="de-AT" dirty="0" smtClean="0"/>
              <a:t>Zwiebelgewächs</a:t>
            </a:r>
          </a:p>
          <a:p>
            <a:endParaRPr lang="de-AT" dirty="0"/>
          </a:p>
          <a:p>
            <a:r>
              <a:rPr lang="de-AT" dirty="0"/>
              <a:t>robuste und mehrjährige </a:t>
            </a:r>
            <a:r>
              <a:rPr lang="de-AT" dirty="0" smtClean="0"/>
              <a:t>Pflanze</a:t>
            </a:r>
          </a:p>
          <a:p>
            <a:endParaRPr lang="de-AT" dirty="0"/>
          </a:p>
          <a:p>
            <a:r>
              <a:rPr lang="de-AT" dirty="0"/>
              <a:t>glockenförmige, herabhängende </a:t>
            </a:r>
            <a:r>
              <a:rPr lang="de-AT" dirty="0" smtClean="0"/>
              <a:t>Blüte</a:t>
            </a:r>
          </a:p>
          <a:p>
            <a:endParaRPr lang="de-AT" dirty="0"/>
          </a:p>
          <a:p>
            <a:r>
              <a:rPr lang="de-AT" dirty="0"/>
              <a:t>Blüte besteht aus 3 großen äußeren und 3 kleinen inneren herzförmigen (mit grünem </a:t>
            </a:r>
            <a:r>
              <a:rPr lang="de-AT" dirty="0" smtClean="0"/>
              <a:t>Fleck</a:t>
            </a:r>
            <a:r>
              <a:rPr lang="de-AT" dirty="0"/>
              <a:t>) </a:t>
            </a:r>
            <a:r>
              <a:rPr lang="de-AT" dirty="0" smtClean="0"/>
              <a:t>Kronblättern</a:t>
            </a:r>
          </a:p>
          <a:p>
            <a:endParaRPr lang="de-AT" dirty="0"/>
          </a:p>
          <a:p>
            <a:r>
              <a:rPr lang="de-AT" dirty="0"/>
              <a:t>zwei schmale lineare </a:t>
            </a:r>
            <a:r>
              <a:rPr lang="de-AT" dirty="0" smtClean="0"/>
              <a:t>Laubblätter</a:t>
            </a:r>
          </a:p>
          <a:p>
            <a:endParaRPr lang="de-AT" dirty="0"/>
          </a:p>
          <a:p>
            <a:r>
              <a:rPr lang="de-AT" dirty="0"/>
              <a:t>blattloser </a:t>
            </a:r>
            <a:r>
              <a:rPr lang="de-AT" dirty="0" smtClean="0"/>
              <a:t>Stängel</a:t>
            </a:r>
            <a:r>
              <a:rPr lang="de-AT" b="0" dirty="0" smtClean="0"/>
              <a:t/>
            </a:r>
            <a:br>
              <a:rPr lang="de-AT" b="0" dirty="0" smtClean="0"/>
            </a:br>
            <a:endParaRPr lang="de-AT" b="0" dirty="0"/>
          </a:p>
          <a:p>
            <a:endParaRPr lang="de-AT" dirty="0"/>
          </a:p>
        </p:txBody>
      </p:sp>
      <p:pic>
        <p:nvPicPr>
          <p:cNvPr id="6" name="Picture 4" descr="X:\projekte und webs\MiniWebs - eh. Intranet\Frühblüher\Frühblüher_alt\Web\images1\Schneegloeckchen_Blue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r="4914"/>
          <a:stretch/>
        </p:blipFill>
        <p:spPr bwMode="auto">
          <a:xfrm>
            <a:off x="7308000" y="212400"/>
            <a:ext cx="1562470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X:\projekte und webs\MiniWebs - eh. Intranet\Frühblüher\Bilder\Grafik_wikipdia_gemeinfrei_schneegloeckchen_Illustration_Galanthus_nivalis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0" y="1652400"/>
            <a:ext cx="2707647" cy="45144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0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Hast du </a:t>
            </a:r>
            <a:r>
              <a:rPr lang="de-DE" dirty="0" smtClean="0"/>
              <a:t>gewusst?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dirty="0"/>
              <a:t>Auch wenn das Schneeglöckchen noch so schön aussieht, man darf es nicht pflücken, denn es steht unter Naturschutz. </a:t>
            </a:r>
            <a:endParaRPr lang="de-AT" dirty="0" smtClean="0"/>
          </a:p>
          <a:p>
            <a:pPr lvl="0"/>
            <a:endParaRPr lang="de-AT" dirty="0"/>
          </a:p>
          <a:p>
            <a:pPr lvl="0"/>
            <a:r>
              <a:rPr lang="de-AT" dirty="0"/>
              <a:t>Schneeglöckchen sind giftig! </a:t>
            </a:r>
          </a:p>
        </p:txBody>
      </p:sp>
      <p:pic>
        <p:nvPicPr>
          <p:cNvPr id="3079" name="Picture 7" descr="X:\projekte und webs\MiniWebs - eh. Intranet\Frühblüher\Frühblüher_alt\Web\images1\schneegloeckchen170204_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2" b="27739"/>
          <a:stretch/>
        </p:blipFill>
        <p:spPr bwMode="auto">
          <a:xfrm>
            <a:off x="7308000" y="212400"/>
            <a:ext cx="1529357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3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Galerie  </a:t>
            </a:r>
            <a:endParaRPr lang="de-AT" dirty="0"/>
          </a:p>
        </p:txBody>
      </p:sp>
      <p:pic>
        <p:nvPicPr>
          <p:cNvPr id="5" name="Picture 2" descr="X:\projekte und webs\MiniWebs - eh. Intranet\Frühblüher\Frühblüher_alt\Web\images1\schneegloeckchen170204_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" b="3946"/>
          <a:stretch/>
        </p:blipFill>
        <p:spPr bwMode="auto">
          <a:xfrm>
            <a:off x="780108" y="1852512"/>
            <a:ext cx="3143820" cy="2161426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X:\projekte und webs\MiniWebs - eh. Intranet\Frühblüher\Frühblüher_alt\Web\images1\schneegloeckchen03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7" t="27127" r="24211" b="20872"/>
          <a:stretch/>
        </p:blipFill>
        <p:spPr bwMode="auto">
          <a:xfrm>
            <a:off x="6491919" y="5085184"/>
            <a:ext cx="1340537" cy="1085438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X:\projekte und webs\MiniWebs - eh. Intranet\Frühblüher\Frühblüher_alt\Web\images1\schneegloeckchen_bluete_011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974" y="3343993"/>
            <a:ext cx="1266913" cy="661071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X:\projekte und webs\MiniWebs - eh. Intranet\Frühblüher\Frühblüher_alt\Web\images1\Schneegloeckchen_Staengel_6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31" y="5085184"/>
            <a:ext cx="855365" cy="1078242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X:\projekte und webs\MiniWebs - eh. Intranet\Frühblüher\Frühblüher_alt\Web\images1\schneegloeckchen_2204_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200" y="1862132"/>
            <a:ext cx="2295525" cy="3068638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X:\projekte und webs\MiniWebs - eh. Intranet\Frühblüher\Frühblüher_alt\Web\images1\schneegloeckchen_2204_0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0" b="24143"/>
          <a:stretch/>
        </p:blipFill>
        <p:spPr bwMode="auto">
          <a:xfrm>
            <a:off x="3295952" y="4149080"/>
            <a:ext cx="2030839" cy="2029387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X:\projekte und webs\MiniWebs - eh. Intranet\Frühblüher\Frühblüher_alt\Web\images1\schneegloeckchen170204_1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1"/>
          <a:stretch/>
        </p:blipFill>
        <p:spPr bwMode="auto">
          <a:xfrm rot="5400000" flipV="1">
            <a:off x="923409" y="4005780"/>
            <a:ext cx="2027034" cy="2313635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X:\projekte und webs\MiniWebs - eh. Intranet\Frühblüher\Frühblüher_alt\Web\images1\schneegloeckchen170204_1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2" b="17170"/>
          <a:stretch/>
        </p:blipFill>
        <p:spPr bwMode="auto">
          <a:xfrm>
            <a:off x="4059878" y="1862132"/>
            <a:ext cx="1266913" cy="1300155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X:\projekte und webs\MiniWebs - eh. Intranet\Frühblüher\Frühblüher_alt\Web\images1\schneegloeckchen030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r="17199"/>
          <a:stretch/>
        </p:blipFill>
        <p:spPr bwMode="auto">
          <a:xfrm>
            <a:off x="7308001" y="212400"/>
            <a:ext cx="1560791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6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7335efe10e339f8ff79e50b2108362a576f866"/>
</p:tagLst>
</file>

<file path=ppt/theme/theme1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</Words>
  <Application>Microsoft Office PowerPoint</Application>
  <PresentationFormat>Bildschirmpräsentation (4:3)</PresentationFormat>
  <Paragraphs>28</Paragraphs>
  <Slides>5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1_Benutzerdefiniertes Design</vt:lpstr>
      <vt:lpstr>Schneeglöckchen</vt:lpstr>
      <vt:lpstr>Steckbrief</vt:lpstr>
      <vt:lpstr>Merkmale</vt:lpstr>
      <vt:lpstr>Hast du gewusst?</vt:lpstr>
      <vt:lpstr>Galerie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Schneeglöckchen</dc:title>
  <dc:creator>Simon Binder</dc:creator>
  <cp:lastModifiedBy>Sigrid Evelyn Zwaiger</cp:lastModifiedBy>
  <cp:revision>84</cp:revision>
  <dcterms:created xsi:type="dcterms:W3CDTF">2011-03-09T16:27:38Z</dcterms:created>
  <dcterms:modified xsi:type="dcterms:W3CDTF">2013-03-06T10:38:24Z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t File Usage">
    <vt:lpwstr>Group Files</vt:lpwstr>
  </property>
</Properties>
</file>